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80" r:id="rId10"/>
    <p:sldId id="281" r:id="rId11"/>
    <p:sldId id="282" r:id="rId12"/>
    <p:sldId id="283" r:id="rId13"/>
    <p:sldId id="284" r:id="rId14"/>
    <p:sldId id="285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64" r:id="rId24"/>
    <p:sldId id="265" r:id="rId25"/>
    <p:sldId id="266" r:id="rId26"/>
    <p:sldId id="267" r:id="rId27"/>
    <p:sldId id="268" r:id="rId28"/>
    <p:sldId id="269" r:id="rId29"/>
    <p:sldId id="27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vymoda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1308" y="730743"/>
            <a:ext cx="11271737" cy="1825096"/>
          </a:xfrm>
        </p:spPr>
        <p:txBody>
          <a:bodyPr>
            <a:normAutofit/>
          </a:bodyPr>
          <a:lstStyle/>
          <a:p>
            <a:r>
              <a:rPr lang="en-US" sz="5000" b="1" dirty="0" err="1" smtClean="0"/>
              <a:t>Báo</a:t>
            </a:r>
            <a:r>
              <a:rPr lang="en-US" sz="5000" b="1" dirty="0" smtClean="0"/>
              <a:t> </a:t>
            </a:r>
            <a:r>
              <a:rPr lang="en-US" sz="5000" b="1" dirty="0" err="1" smtClean="0"/>
              <a:t>cáo</a:t>
            </a:r>
            <a:r>
              <a:rPr lang="en-US" sz="5000" b="1" dirty="0" smtClean="0"/>
              <a:t> </a:t>
            </a:r>
            <a:r>
              <a:rPr lang="en-US" sz="5000" b="1" dirty="0" err="1" smtClean="0"/>
              <a:t>đồ</a:t>
            </a:r>
            <a:r>
              <a:rPr lang="en-US" sz="5000" b="1" dirty="0" smtClean="0"/>
              <a:t> </a:t>
            </a:r>
            <a:r>
              <a:rPr lang="en-US" sz="5000" b="1" dirty="0" err="1" smtClean="0"/>
              <a:t>án</a:t>
            </a:r>
            <a:r>
              <a:rPr lang="en-US" sz="5000" b="1" dirty="0" smtClean="0"/>
              <a:t> </a:t>
            </a:r>
            <a:r>
              <a:rPr lang="en-US" sz="5000" b="1" dirty="0" err="1" smtClean="0"/>
              <a:t>kiểm</a:t>
            </a:r>
            <a:r>
              <a:rPr lang="en-US" sz="5000" b="1" dirty="0" smtClean="0"/>
              <a:t> </a:t>
            </a:r>
            <a:r>
              <a:rPr lang="en-US" sz="5000" b="1" dirty="0" err="1" smtClean="0"/>
              <a:t>thử</a:t>
            </a:r>
            <a:r>
              <a:rPr lang="en-US" sz="5000" b="1" dirty="0" smtClean="0"/>
              <a:t> </a:t>
            </a:r>
            <a:r>
              <a:rPr lang="en-US" sz="5000" b="1" dirty="0" err="1" smtClean="0"/>
              <a:t>cuối</a:t>
            </a:r>
            <a:r>
              <a:rPr lang="en-US" sz="5000" b="1" dirty="0" smtClean="0"/>
              <a:t> </a:t>
            </a:r>
            <a:r>
              <a:rPr lang="en-US" sz="5000" b="1" dirty="0" err="1" smtClean="0"/>
              <a:t>kì</a:t>
            </a:r>
            <a:endParaRPr lang="en-US" sz="5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63408" y="2849685"/>
            <a:ext cx="5424854" cy="2425699"/>
          </a:xfrm>
        </p:spPr>
        <p:txBody>
          <a:bodyPr>
            <a:normAutofit/>
          </a:bodyPr>
          <a:lstStyle/>
          <a:p>
            <a:r>
              <a:rPr lang="en-US" i="1" dirty="0" err="1" smtClean="0"/>
              <a:t>Nhóm</a:t>
            </a:r>
            <a:r>
              <a:rPr lang="en-US" i="1" dirty="0" smtClean="0"/>
              <a:t> 5 </a:t>
            </a:r>
            <a:r>
              <a:rPr lang="en-US" i="1" dirty="0" err="1" smtClean="0"/>
              <a:t>gồm</a:t>
            </a:r>
            <a:r>
              <a:rPr lang="en-US" i="1" dirty="0" smtClean="0"/>
              <a:t> </a:t>
            </a:r>
            <a:r>
              <a:rPr lang="en-US" i="1" dirty="0" err="1" smtClean="0"/>
              <a:t>các</a:t>
            </a:r>
            <a:r>
              <a:rPr lang="en-US" i="1" dirty="0" smtClean="0"/>
              <a:t> </a:t>
            </a:r>
            <a:r>
              <a:rPr lang="en-US" i="1" dirty="0" err="1" smtClean="0"/>
              <a:t>thành</a:t>
            </a:r>
            <a:r>
              <a:rPr lang="en-US" i="1" dirty="0" smtClean="0"/>
              <a:t> </a:t>
            </a:r>
            <a:r>
              <a:rPr lang="en-US" i="1" dirty="0" err="1" smtClean="0"/>
              <a:t>viên</a:t>
            </a:r>
            <a:r>
              <a:rPr lang="en-US" i="1" dirty="0" smtClean="0"/>
              <a:t>:</a:t>
            </a:r>
          </a:p>
          <a:p>
            <a:r>
              <a:rPr lang="en-US" i="1" dirty="0"/>
              <a:t>	</a:t>
            </a:r>
            <a:r>
              <a:rPr lang="en-US" i="1" dirty="0" smtClean="0"/>
              <a:t>+ </a:t>
            </a:r>
            <a:r>
              <a:rPr lang="en-US" i="1" dirty="0" err="1" smtClean="0"/>
              <a:t>Lê</a:t>
            </a:r>
            <a:r>
              <a:rPr lang="en-US" i="1" dirty="0" smtClean="0"/>
              <a:t> </a:t>
            </a:r>
            <a:r>
              <a:rPr lang="en-US" i="1" dirty="0" err="1" smtClean="0"/>
              <a:t>Trần</a:t>
            </a:r>
            <a:r>
              <a:rPr lang="en-US" i="1" dirty="0" smtClean="0"/>
              <a:t> </a:t>
            </a:r>
            <a:r>
              <a:rPr lang="en-US" i="1" dirty="0" err="1" smtClean="0"/>
              <a:t>Anh</a:t>
            </a:r>
            <a:r>
              <a:rPr lang="en-US" i="1" dirty="0" smtClean="0"/>
              <a:t> </a:t>
            </a:r>
            <a:r>
              <a:rPr lang="en-US" i="1" dirty="0" err="1" smtClean="0"/>
              <a:t>Tính</a:t>
            </a:r>
            <a:endParaRPr lang="en-US" i="1" dirty="0" smtClean="0"/>
          </a:p>
          <a:p>
            <a:r>
              <a:rPr lang="en-US" i="1" dirty="0"/>
              <a:t>	</a:t>
            </a:r>
            <a:r>
              <a:rPr lang="en-US" i="1" dirty="0" smtClean="0"/>
              <a:t>+ </a:t>
            </a:r>
            <a:r>
              <a:rPr lang="en-US" i="1" dirty="0" err="1" smtClean="0"/>
              <a:t>Nguyễn</a:t>
            </a:r>
            <a:r>
              <a:rPr lang="en-US" i="1" dirty="0" smtClean="0"/>
              <a:t> </a:t>
            </a:r>
            <a:r>
              <a:rPr lang="en-US" i="1" dirty="0" err="1" smtClean="0"/>
              <a:t>Đình</a:t>
            </a:r>
            <a:r>
              <a:rPr lang="en-US" i="1" dirty="0" smtClean="0"/>
              <a:t> </a:t>
            </a:r>
            <a:r>
              <a:rPr lang="en-US" i="1" dirty="0" err="1" smtClean="0"/>
              <a:t>Anh</a:t>
            </a:r>
            <a:r>
              <a:rPr lang="en-US" i="1" dirty="0" smtClean="0"/>
              <a:t> </a:t>
            </a:r>
            <a:r>
              <a:rPr lang="en-US" i="1" dirty="0" err="1" smtClean="0"/>
              <a:t>Tài</a:t>
            </a:r>
            <a:endParaRPr lang="en-US" i="1" dirty="0" smtClean="0"/>
          </a:p>
          <a:p>
            <a:r>
              <a:rPr lang="en-US" i="1" dirty="0"/>
              <a:t>	</a:t>
            </a:r>
            <a:r>
              <a:rPr lang="en-US" i="1" dirty="0" smtClean="0"/>
              <a:t>+ </a:t>
            </a:r>
            <a:r>
              <a:rPr lang="en-US" i="1" dirty="0" err="1" smtClean="0"/>
              <a:t>Hồ</a:t>
            </a:r>
            <a:r>
              <a:rPr lang="en-US" i="1" dirty="0" smtClean="0"/>
              <a:t> </a:t>
            </a:r>
            <a:r>
              <a:rPr lang="en-US" i="1" dirty="0" err="1" smtClean="0"/>
              <a:t>Đình</a:t>
            </a:r>
            <a:r>
              <a:rPr lang="en-US" i="1" dirty="0" smtClean="0"/>
              <a:t> </a:t>
            </a:r>
            <a:r>
              <a:rPr lang="en-US" i="1" dirty="0" err="1" smtClean="0"/>
              <a:t>Kha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7835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13E5-1F34-230D-B56A-D63B737FD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6941"/>
            <a:ext cx="8610600" cy="1293028"/>
          </a:xfrm>
        </p:spPr>
        <p:txBody>
          <a:bodyPr/>
          <a:lstStyle/>
          <a:p>
            <a:pPr algn="l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E2313-28E0-62C7-78AC-235499745F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-server </a:t>
            </a:r>
          </a:p>
          <a:p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install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-server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db.json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products, users, orders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ivymoda.com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-server --watch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db.json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http://localhost:3000/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DFE3E-6C94-2B92-E2D0-EF9CE82554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postman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collections </a:t>
            </a:r>
          </a:p>
          <a:p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request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POST, GET, DEL,…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Auth API server 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request</a:t>
            </a:r>
          </a:p>
          <a:p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file server.js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posman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99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09C75-4DD8-0CA2-2B5E-CAA4CB0E1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59294"/>
            <a:ext cx="8596668" cy="541538"/>
          </a:xfrm>
        </p:spPr>
        <p:txBody>
          <a:bodyPr>
            <a:normAutofit fontScale="90000"/>
          </a:bodyPr>
          <a:lstStyle/>
          <a:p>
            <a:r>
              <a:rPr lang="en-US" dirty="0"/>
              <a:t>I.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-server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3528E-BE82-A70A-B0DF-79C5FD8FD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51751"/>
            <a:ext cx="8596668" cy="545976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db.json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977AF-DA2E-D536-7A68-C167E381B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20" y="1788851"/>
            <a:ext cx="7504796" cy="2192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5DF527-8487-7B76-4E5D-48A670DBD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411" y="4363287"/>
            <a:ext cx="6981813" cy="219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5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0256-880B-415A-D120-A57B24B2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757232" y="1713390"/>
            <a:ext cx="8596668" cy="1083076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postman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6A9B-599D-1E77-C9D8-331EB115F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798990"/>
            <a:ext cx="9008204" cy="519665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-server --watch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db.json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http://localhost:3000/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0" i="1" dirty="0">
              <a:solidFill>
                <a:srgbClr val="24292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i="1" dirty="0">
              <a:solidFill>
                <a:srgbClr val="2429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0" i="1" dirty="0">
              <a:solidFill>
                <a:srgbClr val="24292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collections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0" i="1" dirty="0">
              <a:solidFill>
                <a:srgbClr val="24292E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B192B2-6A8D-0ED2-FFAA-97B23CCA5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93" y="3429000"/>
            <a:ext cx="9499108" cy="324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51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FA1F-DA49-EF1D-8D1E-393CCF364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 flipV="1">
            <a:off x="7823537" y="2436748"/>
            <a:ext cx="8596668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68781-6B2F-B651-A08F-F206113BD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72863"/>
            <a:ext cx="8596668" cy="6054570"/>
          </a:xfrm>
        </p:spPr>
        <p:txBody>
          <a:bodyPr/>
          <a:lstStyle/>
          <a:p>
            <a:r>
              <a:rPr lang="en-US" dirty="0"/>
              <a:t>-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request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POST, GET, DEL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Run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request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request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POST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-Request Find user by email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GET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</a:t>
            </a:r>
          </a:p>
          <a:p>
            <a:pPr marL="0" indent="0">
              <a:buNone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AB426-E29F-A73D-E0E3-215C4C350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01" y="1189031"/>
            <a:ext cx="8596668" cy="2239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F6E7F6-1216-C474-890B-7172DBB9B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2" y="4065973"/>
            <a:ext cx="8596668" cy="255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43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D545-6FDE-A566-BB4D-A14183DA2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340311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-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server.js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5E749-B544-0B6D-4E4B-78DE1944F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083076"/>
            <a:ext cx="4184035" cy="5442011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register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CE5C4-2238-11F6-35A9-31D199C0A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1083077"/>
            <a:ext cx="4184034" cy="544201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 user by email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602E8-5E68-5AC7-5CBF-80638F0FE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92" y="1562470"/>
            <a:ext cx="4002977" cy="50957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EA3751-34D8-69C3-916F-03B225D0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59" y="1762219"/>
            <a:ext cx="4089443" cy="509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63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99542"/>
            <a:ext cx="3552092" cy="1293028"/>
          </a:xfrm>
        </p:spPr>
        <p:txBody>
          <a:bodyPr/>
          <a:lstStyle/>
          <a:p>
            <a:r>
              <a:rPr lang="en-US" dirty="0" smtClean="0"/>
              <a:t>3. Selenium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07BEE-422E-98EA-58E0-18C9746E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28" y="1930180"/>
            <a:ext cx="10993512" cy="431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080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Nhập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vào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ô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tìm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kiếm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̀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nhấn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enter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̉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tiềm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kiếm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sản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phẩm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muốn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C3722B9-4A5D-6C7E-2D0E-C5E22DDED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1532"/>
            <a:ext cx="7452360" cy="1293028"/>
          </a:xfrm>
        </p:spPr>
        <p:txBody>
          <a:bodyPr/>
          <a:lstStyle/>
          <a:p>
            <a:pPr algn="l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Test1: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Tìm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kiếm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sản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phẩm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CAA67-6534-A097-9213-4B990593B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51" y="2743200"/>
            <a:ext cx="8145624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755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901532"/>
            <a:ext cx="10207870" cy="1293028"/>
          </a:xfrm>
        </p:spPr>
        <p:txBody>
          <a:bodyPr/>
          <a:lstStyle/>
          <a:p>
            <a:r>
              <a:rPr lang="en-US" dirty="0"/>
              <a:t>Test2: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sản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phẩm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màu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sắc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màu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sắc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muốn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̀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nhấn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enter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B4D7B-33CA-3B47-A19A-1C9236BC5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53" y="2692904"/>
            <a:ext cx="8369559" cy="387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85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01532"/>
            <a:ext cx="10251831" cy="129302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 3:Thêm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sản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phẩm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vào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̉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hàng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́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gồm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vào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̉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hàng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tang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giảm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́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lượng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xóa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sản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phẩm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khỏi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̉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hàng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49878-CD45-0FE2-714D-BDAA1FCC6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18" y="2855167"/>
            <a:ext cx="3975653" cy="1828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1359A1-EB3F-0247-A42F-FE6541407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853" y="2915195"/>
            <a:ext cx="3378425" cy="1284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B56417-8B68-5FEE-DA7F-44B10B7F3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360" y="2838680"/>
            <a:ext cx="2939143" cy="136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493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817127"/>
            <a:ext cx="7505939" cy="1293028"/>
          </a:xfrm>
        </p:spPr>
        <p:txBody>
          <a:bodyPr/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 4:Sắp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xếp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sản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phẩm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bất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̀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́ trị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nào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́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rồi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click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chuột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568AB-38BC-EC88-1359-43DA15111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392" y="2899878"/>
            <a:ext cx="6811347" cy="316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659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46" y="623696"/>
            <a:ext cx="10435766" cy="1293028"/>
          </a:xfrm>
        </p:spPr>
        <p:txBody>
          <a:bodyPr/>
          <a:lstStyle/>
          <a:p>
            <a:r>
              <a:rPr lang="en-US" dirty="0" err="1" smtClean="0"/>
              <a:t>I.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- </a:t>
            </a:r>
            <a:r>
              <a:rPr lang="en-GB" dirty="0" err="1" smtClean="0"/>
              <a:t>Chúng</a:t>
            </a:r>
            <a:r>
              <a:rPr lang="en-GB" dirty="0" smtClean="0"/>
              <a:t> </a:t>
            </a:r>
            <a:r>
              <a:rPr lang="en-GB" dirty="0" err="1" smtClean="0"/>
              <a:t>em</a:t>
            </a:r>
            <a:r>
              <a:rPr lang="en-GB" dirty="0" smtClean="0"/>
              <a:t> </a:t>
            </a:r>
            <a:r>
              <a:rPr lang="en-GB" dirty="0" err="1" smtClean="0"/>
              <a:t>chọn</a:t>
            </a:r>
            <a:r>
              <a:rPr lang="en-GB" dirty="0" smtClean="0"/>
              <a:t> </a:t>
            </a:r>
            <a:r>
              <a:rPr lang="en-GB" dirty="0" err="1" smtClean="0"/>
              <a:t>trang</a:t>
            </a:r>
            <a:r>
              <a:rPr lang="en-GB" dirty="0"/>
              <a:t> web : </a:t>
            </a:r>
            <a:r>
              <a:rPr lang="en-GB" dirty="0">
                <a:hlinkClick r:id="rId2"/>
              </a:rPr>
              <a:t>https://ivymoda.com</a:t>
            </a:r>
            <a:r>
              <a:rPr lang="en-GB" dirty="0" smtClean="0">
                <a:hlinkClick r:id="rId2"/>
              </a:rPr>
              <a:t>/</a:t>
            </a:r>
            <a:r>
              <a:rPr lang="en-GB" dirty="0" smtClean="0"/>
              <a:t> </a:t>
            </a:r>
            <a:r>
              <a:rPr lang="en-GB" dirty="0" err="1" smtClean="0"/>
              <a:t>để</a:t>
            </a:r>
            <a:r>
              <a:rPr lang="en-GB" dirty="0" smtClean="0"/>
              <a:t> </a:t>
            </a:r>
            <a:r>
              <a:rPr lang="en-GB" dirty="0" err="1" smtClean="0"/>
              <a:t>làm</a:t>
            </a:r>
            <a:r>
              <a:rPr lang="en-GB" dirty="0" smtClean="0"/>
              <a:t> </a:t>
            </a:r>
            <a:r>
              <a:rPr lang="en-GB" dirty="0" err="1" smtClean="0"/>
              <a:t>đồ</a:t>
            </a:r>
            <a:r>
              <a:rPr lang="en-GB" dirty="0" smtClean="0"/>
              <a:t> </a:t>
            </a:r>
            <a:r>
              <a:rPr lang="en-GB" dirty="0" err="1" smtClean="0"/>
              <a:t>án</a:t>
            </a:r>
            <a:r>
              <a:rPr lang="en-GB" dirty="0" smtClean="0"/>
              <a:t> </a:t>
            </a:r>
            <a:r>
              <a:rPr lang="en-GB" dirty="0" err="1" smtClean="0"/>
              <a:t>cuối</a:t>
            </a:r>
            <a:r>
              <a:rPr lang="en-GB" dirty="0" smtClean="0"/>
              <a:t> </a:t>
            </a:r>
            <a:r>
              <a:rPr lang="en-GB" dirty="0" err="1" smtClean="0"/>
              <a:t>kì</a:t>
            </a:r>
            <a:r>
              <a:rPr lang="en-GB" dirty="0" smtClean="0"/>
              <a:t>.</a:t>
            </a:r>
          </a:p>
          <a:p>
            <a:r>
              <a:rPr lang="en-GB" dirty="0" smtClean="0"/>
              <a:t>- </a:t>
            </a:r>
            <a:r>
              <a:rPr lang="en-GB" dirty="0" err="1" smtClean="0"/>
              <a:t>Đây</a:t>
            </a:r>
            <a:r>
              <a:rPr lang="en-GB" dirty="0"/>
              <a:t> </a:t>
            </a:r>
            <a:r>
              <a:rPr lang="en-GB" dirty="0" err="1" smtClean="0"/>
              <a:t>là</a:t>
            </a:r>
            <a:r>
              <a:rPr lang="en-GB" dirty="0" smtClean="0"/>
              <a:t> </a:t>
            </a:r>
            <a:r>
              <a:rPr lang="en-GB" dirty="0" err="1" smtClean="0"/>
              <a:t>một</a:t>
            </a:r>
            <a:r>
              <a:rPr lang="en-GB" dirty="0" smtClean="0"/>
              <a:t> </a:t>
            </a:r>
            <a:r>
              <a:rPr lang="en-GB" dirty="0" err="1" smtClean="0"/>
              <a:t>trang</a:t>
            </a:r>
            <a:r>
              <a:rPr lang="en-GB" dirty="0" smtClean="0"/>
              <a:t> web </a:t>
            </a:r>
            <a:r>
              <a:rPr lang="en-GB" dirty="0" err="1" smtClean="0"/>
              <a:t>bán</a:t>
            </a:r>
            <a:r>
              <a:rPr lang="en-GB" dirty="0" smtClean="0"/>
              <a:t> </a:t>
            </a:r>
            <a:r>
              <a:rPr lang="en-GB" dirty="0" err="1" smtClean="0"/>
              <a:t>hàng</a:t>
            </a:r>
            <a:r>
              <a:rPr lang="en-GB" dirty="0" smtClean="0"/>
              <a:t> online </a:t>
            </a:r>
            <a:r>
              <a:rPr lang="en-GB" dirty="0" err="1" smtClean="0"/>
              <a:t>với</a:t>
            </a:r>
            <a:r>
              <a:rPr lang="en-GB" dirty="0" smtClean="0"/>
              <a:t> </a:t>
            </a:r>
            <a:r>
              <a:rPr lang="en-GB" dirty="0" err="1" smtClean="0"/>
              <a:t>các</a:t>
            </a:r>
            <a:r>
              <a:rPr lang="en-GB" dirty="0" smtClean="0"/>
              <a:t> </a:t>
            </a:r>
            <a:r>
              <a:rPr lang="en-GB" dirty="0" err="1" smtClean="0"/>
              <a:t>mặt</a:t>
            </a:r>
            <a:r>
              <a:rPr lang="en-GB" dirty="0" smtClean="0"/>
              <a:t> </a:t>
            </a:r>
            <a:r>
              <a:rPr lang="en-GB" dirty="0" err="1" smtClean="0"/>
              <a:t>hàng</a:t>
            </a:r>
            <a:r>
              <a:rPr lang="en-GB" dirty="0" smtClean="0"/>
              <a:t> </a:t>
            </a:r>
            <a:r>
              <a:rPr lang="en-GB" dirty="0" err="1" smtClean="0"/>
              <a:t>quần</a:t>
            </a:r>
            <a:r>
              <a:rPr lang="en-GB" dirty="0" smtClean="0"/>
              <a:t> </a:t>
            </a:r>
            <a:r>
              <a:rPr lang="en-GB" dirty="0" err="1" smtClean="0"/>
              <a:t>áo</a:t>
            </a:r>
            <a:r>
              <a:rPr lang="en-GB" dirty="0" smtClean="0"/>
              <a:t> , </a:t>
            </a:r>
            <a:r>
              <a:rPr lang="en-GB" dirty="0" err="1" smtClean="0"/>
              <a:t>giày</a:t>
            </a:r>
            <a:r>
              <a:rPr lang="en-GB" dirty="0" smtClean="0"/>
              <a:t> </a:t>
            </a:r>
            <a:r>
              <a:rPr lang="en-GB" dirty="0" err="1" smtClean="0"/>
              <a:t>dép</a:t>
            </a:r>
            <a:r>
              <a:rPr lang="en-GB" dirty="0" smtClean="0"/>
              <a:t> </a:t>
            </a:r>
            <a:r>
              <a:rPr lang="en-GB" dirty="0" err="1" smtClean="0"/>
              <a:t>cho</a:t>
            </a:r>
            <a:r>
              <a:rPr lang="en-GB" dirty="0" smtClean="0"/>
              <a:t> </a:t>
            </a:r>
            <a:r>
              <a:rPr lang="en-GB" dirty="0" err="1" smtClean="0"/>
              <a:t>mọi</a:t>
            </a:r>
            <a:r>
              <a:rPr lang="en-GB" dirty="0" smtClean="0"/>
              <a:t> </a:t>
            </a:r>
            <a:r>
              <a:rPr lang="en-GB" dirty="0" err="1" smtClean="0"/>
              <a:t>lứa</a:t>
            </a:r>
            <a:r>
              <a:rPr lang="en-GB" dirty="0" smtClean="0"/>
              <a:t> </a:t>
            </a:r>
            <a:r>
              <a:rPr lang="en-GB" dirty="0" err="1" smtClean="0"/>
              <a:t>tuổi</a:t>
            </a:r>
            <a:r>
              <a:rPr lang="en-GB" dirty="0" smtClean="0"/>
              <a:t> 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509" y="267080"/>
            <a:ext cx="9669563" cy="629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266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99543"/>
            <a:ext cx="8778240" cy="1293028"/>
          </a:xfrm>
        </p:spPr>
        <p:txBody>
          <a:bodyPr/>
          <a:lstStyle/>
          <a:p>
            <a:pPr algn="l"/>
            <a:r>
              <a:rPr lang="en-US" dirty="0"/>
              <a:t>Test 5: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sản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phẩm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bất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̀ size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muốn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̀ click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vào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nút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lọc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5581B-B1D3-28A2-2837-1CD3F1EA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33" y="2603846"/>
            <a:ext cx="8646367" cy="40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339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5586-2EBC-1032-1CC5-DB1FCDFD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26383"/>
            <a:ext cx="9683496" cy="1293028"/>
          </a:xfrm>
        </p:spPr>
        <p:txBody>
          <a:bodyPr/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 6: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sản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phẩm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chiết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khấu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A77BC-4713-204C-3B39-A03B5C6DD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bất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̀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́ trị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nào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́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̀ click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vào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nút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68642E-BDCB-6C3D-0171-FC3F9599F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700" y="2819114"/>
            <a:ext cx="7521378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370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65D3-1FBA-5943-7E65-82D176A9F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4" y="816882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Test 7: </a:t>
            </a:r>
            <a:r>
              <a:rPr lang="en-US" dirty="0" err="1"/>
              <a:t>lọc</a:t>
            </a:r>
            <a:r>
              <a:rPr lang="en-US" dirty="0"/>
              <a:t> </a:t>
            </a:r>
            <a:r>
              <a:rPr lang="en-US" dirty="0" err="1"/>
              <a:t>sản</a:t>
            </a:r>
            <a:r>
              <a:rPr lang="en-US" dirty="0"/>
              <a:t>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DC70B-A5D1-03ED-D711-C5BA15DF4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Chọn</a:t>
            </a:r>
            <a:r>
              <a:rPr lang="en-US" dirty="0"/>
              <a:t> </a:t>
            </a:r>
            <a:r>
              <a:rPr lang="en-US" dirty="0" err="1"/>
              <a:t>bất</a:t>
            </a:r>
            <a:r>
              <a:rPr lang="en-US" dirty="0"/>
              <a:t> </a:t>
            </a:r>
            <a:r>
              <a:rPr lang="en-US" dirty="0" err="1"/>
              <a:t>ky</a:t>
            </a:r>
            <a:r>
              <a:rPr lang="en-US" dirty="0"/>
              <a:t>̀ </a:t>
            </a:r>
            <a:r>
              <a:rPr lang="en-US" dirty="0" err="1"/>
              <a:t>gia</a:t>
            </a:r>
            <a:r>
              <a:rPr lang="en-US" dirty="0"/>
              <a:t>́ trị </a:t>
            </a:r>
            <a:r>
              <a:rPr lang="en-US" dirty="0" err="1"/>
              <a:t>nào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́ </a:t>
            </a:r>
            <a:r>
              <a:rPr lang="en-US" dirty="0" err="1"/>
              <a:t>va</a:t>
            </a:r>
            <a:r>
              <a:rPr lang="en-US" dirty="0"/>
              <a:t>̀ click </a:t>
            </a:r>
            <a:r>
              <a:rPr lang="en-US" dirty="0" err="1"/>
              <a:t>vào</a:t>
            </a:r>
            <a:r>
              <a:rPr lang="en-US" dirty="0"/>
              <a:t> </a:t>
            </a:r>
            <a:r>
              <a:rPr lang="en-US" dirty="0" err="1"/>
              <a:t>nút</a:t>
            </a:r>
            <a:r>
              <a:rPr lang="en-US" dirty="0"/>
              <a:t> </a:t>
            </a:r>
            <a:r>
              <a:rPr lang="en-US" dirty="0" err="1"/>
              <a:t>lọc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79AD1-938F-9F02-92CE-E9AB7F557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42" y="2747908"/>
            <a:ext cx="8201608" cy="381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666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4373"/>
            <a:ext cx="2898648" cy="1293028"/>
          </a:xfrm>
        </p:spPr>
        <p:txBody>
          <a:bodyPr/>
          <a:lstStyle/>
          <a:p>
            <a:r>
              <a:rPr lang="en-GB" dirty="0" smtClean="0"/>
              <a:t>4. </a:t>
            </a:r>
            <a:r>
              <a:rPr lang="en-GB" dirty="0" err="1" smtClean="0"/>
              <a:t>Jmeter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 err="1"/>
              <a:t>Kiểm</a:t>
            </a:r>
            <a:r>
              <a:rPr lang="en-GB" dirty="0"/>
              <a:t> </a:t>
            </a:r>
            <a:r>
              <a:rPr lang="en-GB" dirty="0" err="1"/>
              <a:t>thử</a:t>
            </a:r>
            <a:r>
              <a:rPr lang="en-GB" dirty="0"/>
              <a:t> </a:t>
            </a:r>
            <a:r>
              <a:rPr lang="en-GB" dirty="0" err="1"/>
              <a:t>hiệu</a:t>
            </a:r>
            <a:r>
              <a:rPr lang="en-GB" dirty="0"/>
              <a:t> </a:t>
            </a:r>
            <a:r>
              <a:rPr lang="en-GB" dirty="0" err="1"/>
              <a:t>năng</a:t>
            </a:r>
            <a:r>
              <a:rPr lang="en-GB" dirty="0"/>
              <a:t> </a:t>
            </a:r>
            <a:r>
              <a:rPr lang="en-GB" dirty="0" err="1"/>
              <a:t>với</a:t>
            </a:r>
            <a:r>
              <a:rPr lang="en-GB" dirty="0"/>
              <a:t> 100 user/Ram up 10 /Loop: 1 (100/10/1)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75360" y="2656649"/>
            <a:ext cx="8314944" cy="306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491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624" y="950976"/>
            <a:ext cx="10820400" cy="5724144"/>
          </a:xfrm>
        </p:spPr>
        <p:txBody>
          <a:bodyPr/>
          <a:lstStyle/>
          <a:p>
            <a:pPr lvl="0"/>
            <a:r>
              <a:rPr lang="en-US" dirty="0"/>
              <a:t> </a:t>
            </a:r>
            <a:r>
              <a:rPr lang="en-US" b="1" dirty="0">
                <a:solidFill>
                  <a:schemeClr val="accent3"/>
                </a:solidFill>
              </a:rPr>
              <a:t>View Results Tree</a:t>
            </a:r>
          </a:p>
          <a:p>
            <a:pPr lvl="0"/>
            <a:r>
              <a:rPr lang="en-GB" b="1" dirty="0" err="1"/>
              <a:t>Kết</a:t>
            </a:r>
            <a:r>
              <a:rPr lang="en-GB" b="1" dirty="0"/>
              <a:t> </a:t>
            </a:r>
            <a:r>
              <a:rPr lang="en-GB" b="1" dirty="0" err="1"/>
              <a:t>luận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dựa</a:t>
            </a:r>
            <a:r>
              <a:rPr lang="en-GB" dirty="0"/>
              <a:t> </a:t>
            </a:r>
            <a:r>
              <a:rPr lang="en-GB" dirty="0" err="1"/>
              <a:t>vào</a:t>
            </a:r>
            <a:r>
              <a:rPr lang="en-GB" dirty="0"/>
              <a:t> </a:t>
            </a:r>
            <a:r>
              <a:rPr lang="en-GB" dirty="0" err="1"/>
              <a:t>biểu</a:t>
            </a:r>
            <a:r>
              <a:rPr lang="en-GB" dirty="0"/>
              <a:t> </a:t>
            </a:r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US" dirty="0"/>
              <a:t>View Results Tree </a:t>
            </a:r>
            <a:r>
              <a:rPr lang="en-US" dirty="0" err="1"/>
              <a:t>cho</a:t>
            </a:r>
            <a:r>
              <a:rPr lang="en-US" dirty="0"/>
              <a:t> ta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: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100/10/1</a:t>
            </a:r>
          </a:p>
          <a:p>
            <a:pPr lvl="0"/>
            <a:r>
              <a:rPr lang="en-US" b="1" dirty="0" err="1">
                <a:solidFill>
                  <a:schemeClr val="accent3"/>
                </a:solidFill>
              </a:rPr>
              <a:t>Grapth</a:t>
            </a:r>
            <a:r>
              <a:rPr lang="en-US" b="1" dirty="0">
                <a:solidFill>
                  <a:schemeClr val="accent3"/>
                </a:solidFill>
              </a:rPr>
              <a:t> Results</a:t>
            </a:r>
          </a:p>
          <a:p>
            <a:pPr lvl="0"/>
            <a:r>
              <a:rPr lang="en-GB" b="1" dirty="0" err="1"/>
              <a:t>Kết</a:t>
            </a:r>
            <a:r>
              <a:rPr lang="en-GB" b="1" dirty="0"/>
              <a:t> </a:t>
            </a:r>
            <a:r>
              <a:rPr lang="en-GB" b="1" dirty="0" err="1"/>
              <a:t>luận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dựa</a:t>
            </a:r>
            <a:r>
              <a:rPr lang="en-GB" dirty="0"/>
              <a:t> </a:t>
            </a:r>
            <a:r>
              <a:rPr lang="en-GB" dirty="0" err="1"/>
              <a:t>vào</a:t>
            </a:r>
            <a:r>
              <a:rPr lang="en-GB" dirty="0"/>
              <a:t> </a:t>
            </a:r>
            <a:r>
              <a:rPr lang="en-GB" dirty="0" err="1"/>
              <a:t>biểu</a:t>
            </a:r>
            <a:r>
              <a:rPr lang="en-GB" dirty="0"/>
              <a:t> </a:t>
            </a:r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US" dirty="0" err="1"/>
              <a:t>Grapth</a:t>
            </a:r>
            <a:r>
              <a:rPr lang="en-US" dirty="0"/>
              <a:t> Results </a:t>
            </a:r>
            <a:r>
              <a:rPr lang="en-US" dirty="0" err="1"/>
              <a:t>cho</a:t>
            </a:r>
            <a:r>
              <a:rPr lang="en-US" dirty="0"/>
              <a:t> ta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:</a:t>
            </a:r>
          </a:p>
          <a:p>
            <a:r>
              <a:rPr lang="en-GB" dirty="0"/>
              <a:t>*  </a:t>
            </a:r>
            <a:r>
              <a:rPr lang="en-GB" dirty="0" err="1"/>
              <a:t>Throughtput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máy</a:t>
            </a:r>
            <a:r>
              <a:rPr lang="en-GB" dirty="0"/>
              <a:t> </a:t>
            </a:r>
            <a:r>
              <a:rPr lang="en-GB" dirty="0" err="1"/>
              <a:t>chủ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589.912/</a:t>
            </a:r>
            <a:r>
              <a:rPr lang="en-GB" dirty="0" err="1"/>
              <a:t>phut</a:t>
            </a:r>
            <a:r>
              <a:rPr lang="en-GB" dirty="0"/>
              <a:t> , </a:t>
            </a:r>
            <a:r>
              <a:rPr lang="en-GB" dirty="0" err="1"/>
              <a:t>đang</a:t>
            </a:r>
            <a:r>
              <a:rPr lang="en-GB" dirty="0"/>
              <a:t> </a:t>
            </a:r>
            <a:r>
              <a:rPr lang="en-GB" dirty="0" err="1"/>
              <a:t>đi</a:t>
            </a:r>
            <a:r>
              <a:rPr lang="en-GB" dirty="0"/>
              <a:t> </a:t>
            </a:r>
            <a:r>
              <a:rPr lang="en-GB" dirty="0" err="1"/>
              <a:t>lên</a:t>
            </a:r>
            <a:r>
              <a:rPr lang="en-GB" dirty="0"/>
              <a:t> </a:t>
            </a:r>
            <a:r>
              <a:rPr lang="en-GB" dirty="0" err="1"/>
              <a:t>cao</a:t>
            </a:r>
            <a:r>
              <a:rPr lang="en-GB" dirty="0"/>
              <a:t> -&gt; </a:t>
            </a:r>
            <a:r>
              <a:rPr lang="en-GB" dirty="0" err="1"/>
              <a:t>Máy</a:t>
            </a:r>
            <a:r>
              <a:rPr lang="en-GB" dirty="0"/>
              <a:t> </a:t>
            </a:r>
            <a:r>
              <a:rPr lang="en-GB" dirty="0" err="1"/>
              <a:t>chủ</a:t>
            </a:r>
            <a:r>
              <a:rPr lang="en-GB" dirty="0"/>
              <a:t> </a:t>
            </a:r>
            <a:r>
              <a:rPr lang="en-GB" dirty="0" err="1"/>
              <a:t>có</a:t>
            </a:r>
            <a:r>
              <a:rPr lang="en-GB" dirty="0"/>
              <a:t> </a:t>
            </a:r>
            <a:r>
              <a:rPr lang="en-GB" dirty="0" err="1"/>
              <a:t>hiệu</a:t>
            </a:r>
            <a:r>
              <a:rPr lang="en-GB" dirty="0"/>
              <a:t> </a:t>
            </a:r>
            <a:r>
              <a:rPr lang="en-GB" dirty="0" err="1"/>
              <a:t>suất</a:t>
            </a:r>
            <a:r>
              <a:rPr lang="en-GB" dirty="0"/>
              <a:t> </a:t>
            </a:r>
            <a:r>
              <a:rPr lang="en-GB" dirty="0" err="1"/>
              <a:t>tốt</a:t>
            </a:r>
            <a:r>
              <a:rPr lang="en-GB" dirty="0"/>
              <a:t> </a:t>
            </a:r>
            <a:r>
              <a:rPr lang="en-GB" dirty="0" err="1"/>
              <a:t>với</a:t>
            </a:r>
            <a:r>
              <a:rPr lang="en-GB" dirty="0"/>
              <a:t> </a:t>
            </a:r>
            <a:r>
              <a:rPr lang="en-GB" dirty="0" err="1"/>
              <a:t>thông</a:t>
            </a:r>
            <a:r>
              <a:rPr lang="en-GB" dirty="0"/>
              <a:t> </a:t>
            </a:r>
            <a:r>
              <a:rPr lang="en-GB" dirty="0" err="1"/>
              <a:t>số</a:t>
            </a:r>
            <a:r>
              <a:rPr lang="en-GB" dirty="0"/>
              <a:t> 100/10/1</a:t>
            </a:r>
            <a:endParaRPr lang="en-US" dirty="0"/>
          </a:p>
          <a:p>
            <a:r>
              <a:rPr lang="en-GB" dirty="0"/>
              <a:t>*Deviation : 1168 (ở </a:t>
            </a:r>
            <a:r>
              <a:rPr lang="en-GB" dirty="0" err="1"/>
              <a:t>mức</a:t>
            </a:r>
            <a:r>
              <a:rPr lang="en-GB" dirty="0"/>
              <a:t> </a:t>
            </a:r>
            <a:r>
              <a:rPr lang="en-GB" dirty="0" err="1"/>
              <a:t>trung</a:t>
            </a:r>
            <a:r>
              <a:rPr lang="en-GB" dirty="0"/>
              <a:t> </a:t>
            </a:r>
            <a:r>
              <a:rPr lang="en-GB" dirty="0" err="1"/>
              <a:t>bình</a:t>
            </a:r>
            <a:r>
              <a:rPr lang="en-GB" dirty="0"/>
              <a:t>) so </a:t>
            </a:r>
            <a:r>
              <a:rPr lang="en-GB" dirty="0" err="1"/>
              <a:t>với</a:t>
            </a:r>
            <a:r>
              <a:rPr lang="en-GB" dirty="0"/>
              <a:t> </a:t>
            </a:r>
            <a:r>
              <a:rPr lang="en-GB" dirty="0" err="1"/>
              <a:t>Avegate</a:t>
            </a:r>
            <a:r>
              <a:rPr lang="en-GB" dirty="0"/>
              <a:t> 1341</a:t>
            </a:r>
            <a:endParaRPr lang="en-US" dirty="0"/>
          </a:p>
          <a:p>
            <a:pPr lvl="0"/>
            <a:r>
              <a:rPr lang="en-US" b="1" dirty="0">
                <a:solidFill>
                  <a:schemeClr val="accent3"/>
                </a:solidFill>
              </a:rPr>
              <a:t>Aggregate Report</a:t>
            </a:r>
          </a:p>
          <a:p>
            <a:pPr lvl="0"/>
            <a:r>
              <a:rPr lang="en-GB" b="1" dirty="0" err="1"/>
              <a:t>Nhận</a:t>
            </a:r>
            <a:r>
              <a:rPr lang="en-GB" b="1" dirty="0"/>
              <a:t> </a:t>
            </a:r>
            <a:r>
              <a:rPr lang="en-GB" b="1" dirty="0" err="1"/>
              <a:t>xét</a:t>
            </a:r>
            <a:r>
              <a:rPr lang="en-GB" dirty="0"/>
              <a:t>: </a:t>
            </a:r>
            <a:r>
              <a:rPr lang="en-GB" dirty="0" err="1"/>
              <a:t>Đối</a:t>
            </a:r>
            <a:r>
              <a:rPr lang="en-GB" dirty="0"/>
              <a:t> </a:t>
            </a:r>
            <a:r>
              <a:rPr lang="en-GB" dirty="0" err="1"/>
              <a:t>với</a:t>
            </a:r>
            <a:r>
              <a:rPr lang="en-GB" dirty="0"/>
              <a:t> 100/10/1 </a:t>
            </a:r>
            <a:r>
              <a:rPr lang="en-GB" dirty="0" err="1"/>
              <a:t>thì</a:t>
            </a:r>
            <a:r>
              <a:rPr lang="en-GB" dirty="0"/>
              <a:t> </a:t>
            </a:r>
            <a:r>
              <a:rPr lang="en-GB" dirty="0" err="1"/>
              <a:t>trang</a:t>
            </a:r>
            <a:r>
              <a:rPr lang="en-GB" dirty="0"/>
              <a:t> web </a:t>
            </a:r>
            <a:r>
              <a:rPr lang="en-GB" dirty="0" err="1"/>
              <a:t>không</a:t>
            </a:r>
            <a:r>
              <a:rPr lang="en-GB" dirty="0"/>
              <a:t> </a:t>
            </a:r>
            <a:r>
              <a:rPr lang="en-GB" dirty="0" err="1"/>
              <a:t>xảy</a:t>
            </a:r>
            <a:r>
              <a:rPr lang="en-GB" dirty="0"/>
              <a:t> </a:t>
            </a:r>
            <a:r>
              <a:rPr lang="en-GB" dirty="0" err="1"/>
              <a:t>ra</a:t>
            </a:r>
            <a:r>
              <a:rPr lang="en-GB" dirty="0"/>
              <a:t> </a:t>
            </a:r>
            <a:r>
              <a:rPr lang="en-GB" dirty="0" err="1"/>
              <a:t>lỗi</a:t>
            </a:r>
            <a:r>
              <a:rPr lang="en-GB" dirty="0"/>
              <a:t>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hoạt</a:t>
            </a:r>
            <a:r>
              <a:rPr lang="en-GB" dirty="0"/>
              <a:t> </a:t>
            </a:r>
            <a:r>
              <a:rPr lang="en-GB" dirty="0" err="1"/>
              <a:t>động</a:t>
            </a:r>
            <a:r>
              <a:rPr lang="en-GB" dirty="0"/>
              <a:t> </a:t>
            </a:r>
            <a:r>
              <a:rPr lang="en-GB" dirty="0" err="1"/>
              <a:t>bình</a:t>
            </a:r>
            <a:r>
              <a:rPr lang="en-GB" dirty="0"/>
              <a:t> </a:t>
            </a:r>
            <a:r>
              <a:rPr lang="en-GB" dirty="0" err="1"/>
              <a:t>thường</a:t>
            </a:r>
            <a:r>
              <a:rPr lang="en-GB" dirty="0"/>
              <a:t> 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34187" y="1330134"/>
            <a:ext cx="10339578" cy="513467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930396" y="2569464"/>
            <a:ext cx="6228588" cy="359359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34186" y="4366260"/>
            <a:ext cx="7275957" cy="179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051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624" y="1408176"/>
            <a:ext cx="10820400" cy="4024125"/>
          </a:xfrm>
        </p:spPr>
        <p:txBody>
          <a:bodyPr/>
          <a:lstStyle/>
          <a:p>
            <a:pPr lvl="0"/>
            <a:r>
              <a:rPr lang="en-GB" dirty="0" smtClean="0"/>
              <a:t>2. </a:t>
            </a:r>
            <a:r>
              <a:rPr lang="en-GB" dirty="0" err="1"/>
              <a:t>Kiểm</a:t>
            </a:r>
            <a:r>
              <a:rPr lang="en-GB" dirty="0"/>
              <a:t> </a:t>
            </a:r>
            <a:r>
              <a:rPr lang="en-GB" dirty="0" err="1"/>
              <a:t>thử</a:t>
            </a:r>
            <a:r>
              <a:rPr lang="en-GB" dirty="0"/>
              <a:t> </a:t>
            </a:r>
            <a:r>
              <a:rPr lang="en-GB" dirty="0" err="1"/>
              <a:t>hiệu</a:t>
            </a:r>
            <a:r>
              <a:rPr lang="en-GB" dirty="0"/>
              <a:t> </a:t>
            </a:r>
            <a:r>
              <a:rPr lang="en-GB" dirty="0" err="1"/>
              <a:t>năng</a:t>
            </a:r>
            <a:r>
              <a:rPr lang="en-GB" dirty="0"/>
              <a:t> </a:t>
            </a:r>
            <a:r>
              <a:rPr lang="en-GB" dirty="0" err="1"/>
              <a:t>với</a:t>
            </a:r>
            <a:r>
              <a:rPr lang="en-GB" dirty="0"/>
              <a:t> 1000 user/Ram up 100 /Loop: 1 (1000/100/1)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13460" y="2086038"/>
            <a:ext cx="9456420" cy="403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986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234440"/>
            <a:ext cx="10820400" cy="4024125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 </a:t>
            </a:r>
            <a:r>
              <a:rPr lang="en-US" b="1" dirty="0">
                <a:solidFill>
                  <a:schemeClr val="accent3"/>
                </a:solidFill>
              </a:rPr>
              <a:t>View Results Tree</a:t>
            </a:r>
          </a:p>
          <a:p>
            <a:pPr lvl="0"/>
            <a:r>
              <a:rPr lang="en-GB" b="1" dirty="0" err="1"/>
              <a:t>Kết</a:t>
            </a:r>
            <a:r>
              <a:rPr lang="en-GB" b="1" dirty="0"/>
              <a:t> </a:t>
            </a:r>
            <a:r>
              <a:rPr lang="en-GB" b="1" dirty="0" err="1"/>
              <a:t>luận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dựa</a:t>
            </a:r>
            <a:r>
              <a:rPr lang="en-GB" dirty="0"/>
              <a:t> </a:t>
            </a:r>
            <a:r>
              <a:rPr lang="en-GB" dirty="0" err="1"/>
              <a:t>vào</a:t>
            </a:r>
            <a:r>
              <a:rPr lang="en-GB" dirty="0"/>
              <a:t> </a:t>
            </a:r>
            <a:r>
              <a:rPr lang="en-GB" dirty="0" err="1"/>
              <a:t>biểu</a:t>
            </a:r>
            <a:r>
              <a:rPr lang="en-GB" dirty="0"/>
              <a:t> </a:t>
            </a:r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US" dirty="0"/>
              <a:t>View Results Tree </a:t>
            </a:r>
            <a:r>
              <a:rPr lang="en-US" dirty="0" err="1"/>
              <a:t>cho</a:t>
            </a:r>
            <a:r>
              <a:rPr lang="en-US" dirty="0"/>
              <a:t> ta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: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1000/100/1</a:t>
            </a:r>
          </a:p>
          <a:p>
            <a:pPr lvl="0"/>
            <a:r>
              <a:rPr lang="en-US" b="1" dirty="0" err="1" smtClean="0">
                <a:solidFill>
                  <a:schemeClr val="accent3"/>
                </a:solidFill>
              </a:rPr>
              <a:t>Grapth</a:t>
            </a:r>
            <a:r>
              <a:rPr lang="en-US" b="1" dirty="0" smtClean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Results</a:t>
            </a:r>
          </a:p>
          <a:p>
            <a:pPr lvl="0"/>
            <a:r>
              <a:rPr lang="en-GB" b="1" dirty="0" err="1"/>
              <a:t>Kết</a:t>
            </a:r>
            <a:r>
              <a:rPr lang="en-GB" b="1" dirty="0"/>
              <a:t> </a:t>
            </a:r>
            <a:r>
              <a:rPr lang="en-GB" b="1" dirty="0" err="1"/>
              <a:t>luận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dựa</a:t>
            </a:r>
            <a:r>
              <a:rPr lang="en-GB" dirty="0"/>
              <a:t> </a:t>
            </a:r>
            <a:r>
              <a:rPr lang="en-GB" dirty="0" err="1"/>
              <a:t>vào</a:t>
            </a:r>
            <a:r>
              <a:rPr lang="en-GB" dirty="0"/>
              <a:t> </a:t>
            </a:r>
            <a:r>
              <a:rPr lang="en-GB" dirty="0" err="1"/>
              <a:t>biểu</a:t>
            </a:r>
            <a:r>
              <a:rPr lang="en-GB" dirty="0"/>
              <a:t> </a:t>
            </a:r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US" dirty="0" err="1"/>
              <a:t>Grapth</a:t>
            </a:r>
            <a:r>
              <a:rPr lang="en-US" dirty="0"/>
              <a:t> Results </a:t>
            </a:r>
            <a:r>
              <a:rPr lang="en-US" dirty="0" err="1"/>
              <a:t>cho</a:t>
            </a:r>
            <a:r>
              <a:rPr lang="en-US" dirty="0"/>
              <a:t> ta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:</a:t>
            </a:r>
          </a:p>
          <a:p>
            <a:r>
              <a:rPr lang="en-GB" dirty="0"/>
              <a:t>*  </a:t>
            </a:r>
            <a:r>
              <a:rPr lang="en-GB" dirty="0" err="1"/>
              <a:t>Throughtput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máy</a:t>
            </a:r>
            <a:r>
              <a:rPr lang="en-GB" dirty="0"/>
              <a:t> </a:t>
            </a:r>
            <a:r>
              <a:rPr lang="en-GB" dirty="0" err="1"/>
              <a:t>chủ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597.425/</a:t>
            </a:r>
            <a:r>
              <a:rPr lang="en-GB" dirty="0" err="1"/>
              <a:t>phut</a:t>
            </a:r>
            <a:r>
              <a:rPr lang="en-GB" dirty="0"/>
              <a:t> , </a:t>
            </a:r>
            <a:r>
              <a:rPr lang="en-GB" dirty="0" err="1"/>
              <a:t>đang</a:t>
            </a:r>
            <a:r>
              <a:rPr lang="en-GB" dirty="0"/>
              <a:t> </a:t>
            </a:r>
            <a:r>
              <a:rPr lang="en-GB" dirty="0" err="1"/>
              <a:t>lên</a:t>
            </a:r>
            <a:r>
              <a:rPr lang="en-GB" dirty="0"/>
              <a:t> </a:t>
            </a:r>
            <a:r>
              <a:rPr lang="en-GB" dirty="0" err="1"/>
              <a:t>cao</a:t>
            </a:r>
            <a:r>
              <a:rPr lang="en-GB" dirty="0"/>
              <a:t>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đều</a:t>
            </a:r>
            <a:r>
              <a:rPr lang="en-GB" dirty="0"/>
              <a:t> -&gt; </a:t>
            </a:r>
            <a:r>
              <a:rPr lang="en-GB" dirty="0" err="1"/>
              <a:t>Máy</a:t>
            </a:r>
            <a:r>
              <a:rPr lang="en-GB" dirty="0"/>
              <a:t> </a:t>
            </a:r>
            <a:r>
              <a:rPr lang="en-GB" dirty="0" err="1"/>
              <a:t>chủ</a:t>
            </a:r>
            <a:r>
              <a:rPr lang="en-GB" dirty="0"/>
              <a:t> </a:t>
            </a:r>
            <a:r>
              <a:rPr lang="en-GB" dirty="0" err="1"/>
              <a:t>có</a:t>
            </a:r>
            <a:r>
              <a:rPr lang="en-GB" dirty="0"/>
              <a:t> </a:t>
            </a:r>
            <a:r>
              <a:rPr lang="en-GB" dirty="0" err="1"/>
              <a:t>hiệu</a:t>
            </a:r>
            <a:r>
              <a:rPr lang="en-GB" dirty="0"/>
              <a:t> </a:t>
            </a:r>
            <a:r>
              <a:rPr lang="en-GB" dirty="0" err="1"/>
              <a:t>suất</a:t>
            </a:r>
            <a:r>
              <a:rPr lang="en-GB" dirty="0"/>
              <a:t> </a:t>
            </a:r>
            <a:r>
              <a:rPr lang="en-GB" dirty="0" err="1"/>
              <a:t>tốt</a:t>
            </a:r>
            <a:r>
              <a:rPr lang="en-GB" dirty="0"/>
              <a:t> </a:t>
            </a:r>
            <a:r>
              <a:rPr lang="en-GB" dirty="0" err="1"/>
              <a:t>với</a:t>
            </a:r>
            <a:r>
              <a:rPr lang="en-GB" dirty="0"/>
              <a:t> </a:t>
            </a:r>
            <a:r>
              <a:rPr lang="en-GB" dirty="0" err="1"/>
              <a:t>thông</a:t>
            </a:r>
            <a:r>
              <a:rPr lang="en-GB" dirty="0"/>
              <a:t> </a:t>
            </a:r>
            <a:r>
              <a:rPr lang="en-GB" dirty="0" err="1"/>
              <a:t>số</a:t>
            </a:r>
            <a:r>
              <a:rPr lang="en-GB" dirty="0"/>
              <a:t> 1000/100/1</a:t>
            </a:r>
            <a:endParaRPr lang="en-US" dirty="0"/>
          </a:p>
          <a:p>
            <a:r>
              <a:rPr lang="en-GB" dirty="0"/>
              <a:t>*Deviation : 190 (ở </a:t>
            </a:r>
            <a:r>
              <a:rPr lang="en-GB" dirty="0" err="1"/>
              <a:t>mức</a:t>
            </a:r>
            <a:r>
              <a:rPr lang="en-GB" dirty="0"/>
              <a:t> </a:t>
            </a:r>
            <a:r>
              <a:rPr lang="en-GB" dirty="0" err="1"/>
              <a:t>thấp</a:t>
            </a:r>
            <a:r>
              <a:rPr lang="en-GB" dirty="0"/>
              <a:t>) so </a:t>
            </a:r>
            <a:r>
              <a:rPr lang="en-GB" dirty="0" err="1"/>
              <a:t>với</a:t>
            </a:r>
            <a:r>
              <a:rPr lang="en-GB" dirty="0"/>
              <a:t> </a:t>
            </a:r>
            <a:r>
              <a:rPr lang="en-GB" dirty="0" err="1"/>
              <a:t>Avegate</a:t>
            </a:r>
            <a:r>
              <a:rPr lang="en-GB" dirty="0"/>
              <a:t> 519</a:t>
            </a:r>
            <a:endParaRPr lang="en-US" dirty="0"/>
          </a:p>
          <a:p>
            <a:pPr lvl="0"/>
            <a:r>
              <a:rPr lang="en-US" b="1" dirty="0" smtClean="0">
                <a:solidFill>
                  <a:schemeClr val="accent3"/>
                </a:solidFill>
              </a:rPr>
              <a:t>Aggregate </a:t>
            </a:r>
            <a:r>
              <a:rPr lang="en-US" b="1" dirty="0">
                <a:solidFill>
                  <a:schemeClr val="accent3"/>
                </a:solidFill>
              </a:rPr>
              <a:t>Report</a:t>
            </a:r>
          </a:p>
          <a:p>
            <a:pPr lvl="0"/>
            <a:r>
              <a:rPr lang="en-GB" b="1" dirty="0" err="1"/>
              <a:t>Nhận</a:t>
            </a:r>
            <a:r>
              <a:rPr lang="en-GB" b="1" dirty="0"/>
              <a:t> </a:t>
            </a:r>
            <a:r>
              <a:rPr lang="en-GB" b="1" dirty="0" err="1"/>
              <a:t>xét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Đối</a:t>
            </a:r>
            <a:r>
              <a:rPr lang="en-GB" dirty="0"/>
              <a:t> </a:t>
            </a:r>
            <a:r>
              <a:rPr lang="en-GB" dirty="0" err="1"/>
              <a:t>với</a:t>
            </a:r>
            <a:r>
              <a:rPr lang="en-GB" dirty="0"/>
              <a:t> 1000/100/1 </a:t>
            </a:r>
            <a:r>
              <a:rPr lang="en-GB" dirty="0" err="1"/>
              <a:t>thì</a:t>
            </a:r>
            <a:r>
              <a:rPr lang="en-GB" dirty="0"/>
              <a:t> </a:t>
            </a:r>
            <a:r>
              <a:rPr lang="en-GB" dirty="0" err="1"/>
              <a:t>trang</a:t>
            </a:r>
            <a:r>
              <a:rPr lang="en-GB" dirty="0"/>
              <a:t> web </a:t>
            </a:r>
            <a:r>
              <a:rPr lang="en-GB" dirty="0" err="1"/>
              <a:t>không</a:t>
            </a:r>
            <a:r>
              <a:rPr lang="en-GB" dirty="0"/>
              <a:t> </a:t>
            </a:r>
            <a:r>
              <a:rPr lang="en-GB" dirty="0" err="1"/>
              <a:t>xảy</a:t>
            </a:r>
            <a:r>
              <a:rPr lang="en-GB" dirty="0"/>
              <a:t> </a:t>
            </a:r>
            <a:r>
              <a:rPr lang="en-GB" dirty="0" err="1"/>
              <a:t>ra</a:t>
            </a:r>
            <a:r>
              <a:rPr lang="en-GB" dirty="0"/>
              <a:t> </a:t>
            </a:r>
            <a:r>
              <a:rPr lang="en-GB" dirty="0" err="1"/>
              <a:t>lỗi</a:t>
            </a:r>
            <a:r>
              <a:rPr lang="en-GB" dirty="0"/>
              <a:t>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hoạt</a:t>
            </a:r>
            <a:r>
              <a:rPr lang="en-GB" dirty="0"/>
              <a:t> </a:t>
            </a:r>
            <a:r>
              <a:rPr lang="en-GB" dirty="0" err="1"/>
              <a:t>động</a:t>
            </a:r>
            <a:r>
              <a:rPr lang="en-GB" dirty="0"/>
              <a:t> </a:t>
            </a:r>
            <a:r>
              <a:rPr lang="en-GB" dirty="0" err="1"/>
              <a:t>bình</a:t>
            </a:r>
            <a:r>
              <a:rPr lang="en-GB" dirty="0"/>
              <a:t> </a:t>
            </a:r>
            <a:r>
              <a:rPr lang="en-GB" dirty="0" err="1"/>
              <a:t>thường</a:t>
            </a:r>
            <a:r>
              <a:rPr lang="en-GB" dirty="0"/>
              <a:t> 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53084" y="1619694"/>
            <a:ext cx="10498836" cy="463480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13460" y="2557335"/>
            <a:ext cx="8349996" cy="3697161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013460" y="4358134"/>
            <a:ext cx="8349996" cy="18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519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928" y="1207009"/>
            <a:ext cx="10820400" cy="923544"/>
          </a:xfrm>
        </p:spPr>
        <p:txBody>
          <a:bodyPr/>
          <a:lstStyle/>
          <a:p>
            <a:r>
              <a:rPr lang="en-GB" dirty="0" smtClean="0"/>
              <a:t>3. </a:t>
            </a:r>
            <a:r>
              <a:rPr lang="en-GB" dirty="0" err="1"/>
              <a:t>Kiểm</a:t>
            </a:r>
            <a:r>
              <a:rPr lang="en-GB" dirty="0"/>
              <a:t> </a:t>
            </a:r>
            <a:r>
              <a:rPr lang="en-GB" dirty="0" err="1"/>
              <a:t>thử</a:t>
            </a:r>
            <a:r>
              <a:rPr lang="en-GB" dirty="0"/>
              <a:t> </a:t>
            </a:r>
            <a:r>
              <a:rPr lang="en-GB" dirty="0" err="1"/>
              <a:t>hiệu</a:t>
            </a:r>
            <a:r>
              <a:rPr lang="en-GB" dirty="0"/>
              <a:t> </a:t>
            </a:r>
            <a:r>
              <a:rPr lang="en-GB" dirty="0" err="1"/>
              <a:t>năng</a:t>
            </a:r>
            <a:r>
              <a:rPr lang="en-GB" dirty="0"/>
              <a:t> </a:t>
            </a:r>
            <a:r>
              <a:rPr lang="en-GB" dirty="0" err="1"/>
              <a:t>với</a:t>
            </a:r>
            <a:r>
              <a:rPr lang="en-GB" dirty="0"/>
              <a:t> </a:t>
            </a:r>
            <a:r>
              <a:rPr lang="en-GB" dirty="0" smtClean="0"/>
              <a:t>10000 </a:t>
            </a:r>
            <a:r>
              <a:rPr lang="en-GB" dirty="0"/>
              <a:t>user/Ram up </a:t>
            </a:r>
            <a:r>
              <a:rPr lang="en-GB" dirty="0" smtClean="0"/>
              <a:t>1000 </a:t>
            </a:r>
            <a:r>
              <a:rPr lang="en-GB" dirty="0"/>
              <a:t>/Loop: 1 (</a:t>
            </a:r>
            <a:r>
              <a:rPr lang="en-GB" dirty="0" smtClean="0"/>
              <a:t>10000/1000/1</a:t>
            </a:r>
            <a:r>
              <a:rPr lang="en-GB" dirty="0"/>
              <a:t>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78280" y="1824228"/>
            <a:ext cx="8799576" cy="410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158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923544"/>
            <a:ext cx="10820400" cy="53675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 </a:t>
            </a:r>
            <a:r>
              <a:rPr lang="en-US" b="1" dirty="0">
                <a:solidFill>
                  <a:schemeClr val="accent3"/>
                </a:solidFill>
              </a:rPr>
              <a:t>View Results Tree</a:t>
            </a:r>
          </a:p>
          <a:p>
            <a:pPr lvl="0"/>
            <a:r>
              <a:rPr lang="en-GB" b="1" dirty="0" err="1"/>
              <a:t>Kết</a:t>
            </a:r>
            <a:r>
              <a:rPr lang="en-GB" b="1" dirty="0"/>
              <a:t> </a:t>
            </a:r>
            <a:r>
              <a:rPr lang="en-GB" b="1" dirty="0" err="1"/>
              <a:t>luận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dựa</a:t>
            </a:r>
            <a:r>
              <a:rPr lang="en-GB" dirty="0"/>
              <a:t> </a:t>
            </a:r>
            <a:r>
              <a:rPr lang="en-GB" dirty="0" err="1"/>
              <a:t>vào</a:t>
            </a:r>
            <a:r>
              <a:rPr lang="en-GB" dirty="0"/>
              <a:t> </a:t>
            </a:r>
            <a:r>
              <a:rPr lang="en-GB" dirty="0" err="1"/>
              <a:t>biểu</a:t>
            </a:r>
            <a:r>
              <a:rPr lang="en-GB" dirty="0"/>
              <a:t> </a:t>
            </a:r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US" dirty="0"/>
              <a:t>View Results Tree </a:t>
            </a:r>
            <a:r>
              <a:rPr lang="en-US" dirty="0" err="1"/>
              <a:t>cho</a:t>
            </a:r>
            <a:r>
              <a:rPr lang="en-US" dirty="0"/>
              <a:t> ta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: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10000/1000/1</a:t>
            </a:r>
          </a:p>
          <a:p>
            <a:pPr lvl="0"/>
            <a:r>
              <a:rPr lang="en-US" b="1" dirty="0" err="1" smtClean="0">
                <a:solidFill>
                  <a:schemeClr val="accent3"/>
                </a:solidFill>
              </a:rPr>
              <a:t>Grapth</a:t>
            </a:r>
            <a:r>
              <a:rPr lang="en-US" b="1" dirty="0" smtClean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Results</a:t>
            </a:r>
          </a:p>
          <a:p>
            <a:pPr lvl="0"/>
            <a:r>
              <a:rPr lang="en-GB" b="1" dirty="0" err="1"/>
              <a:t>Kết</a:t>
            </a:r>
            <a:r>
              <a:rPr lang="en-GB" b="1" dirty="0"/>
              <a:t> </a:t>
            </a:r>
            <a:r>
              <a:rPr lang="en-GB" b="1" dirty="0" err="1"/>
              <a:t>luận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dựa</a:t>
            </a:r>
            <a:r>
              <a:rPr lang="en-GB" dirty="0"/>
              <a:t> </a:t>
            </a:r>
            <a:r>
              <a:rPr lang="en-GB" dirty="0" err="1"/>
              <a:t>vào</a:t>
            </a:r>
            <a:r>
              <a:rPr lang="en-GB" dirty="0"/>
              <a:t> </a:t>
            </a:r>
            <a:r>
              <a:rPr lang="en-GB" dirty="0" err="1"/>
              <a:t>biểu</a:t>
            </a:r>
            <a:r>
              <a:rPr lang="en-GB" dirty="0"/>
              <a:t> </a:t>
            </a:r>
            <a:r>
              <a:rPr lang="en-GB" dirty="0" err="1"/>
              <a:t>đồ</a:t>
            </a:r>
            <a:r>
              <a:rPr lang="en-GB" dirty="0"/>
              <a:t> </a:t>
            </a:r>
            <a:r>
              <a:rPr lang="en-US" dirty="0" err="1"/>
              <a:t>Grapth</a:t>
            </a:r>
            <a:r>
              <a:rPr lang="en-US" dirty="0"/>
              <a:t> Results </a:t>
            </a:r>
            <a:r>
              <a:rPr lang="en-US" dirty="0" err="1"/>
              <a:t>cho</a:t>
            </a:r>
            <a:r>
              <a:rPr lang="en-US" dirty="0"/>
              <a:t> ta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:</a:t>
            </a:r>
          </a:p>
          <a:p>
            <a:r>
              <a:rPr lang="en-GB" dirty="0"/>
              <a:t>*  </a:t>
            </a:r>
            <a:r>
              <a:rPr lang="en-GB" dirty="0" err="1"/>
              <a:t>Throughtput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máy</a:t>
            </a:r>
            <a:r>
              <a:rPr lang="en-GB" dirty="0"/>
              <a:t> </a:t>
            </a:r>
            <a:r>
              <a:rPr lang="en-GB" dirty="0" err="1"/>
              <a:t>chủ</a:t>
            </a:r>
            <a:r>
              <a:rPr lang="en-GB" dirty="0"/>
              <a:t> </a:t>
            </a:r>
            <a:r>
              <a:rPr lang="en-GB" dirty="0" err="1"/>
              <a:t>là</a:t>
            </a:r>
            <a:r>
              <a:rPr lang="en-GB" dirty="0"/>
              <a:t> 595.336/</a:t>
            </a:r>
            <a:r>
              <a:rPr lang="en-GB" dirty="0" err="1"/>
              <a:t>phut</a:t>
            </a:r>
            <a:r>
              <a:rPr lang="en-GB" dirty="0"/>
              <a:t> , </a:t>
            </a:r>
            <a:r>
              <a:rPr lang="en-GB" dirty="0" err="1"/>
              <a:t>đang</a:t>
            </a:r>
            <a:r>
              <a:rPr lang="en-GB" dirty="0"/>
              <a:t> </a:t>
            </a:r>
            <a:r>
              <a:rPr lang="en-GB" dirty="0" err="1"/>
              <a:t>lên</a:t>
            </a:r>
            <a:r>
              <a:rPr lang="en-GB" dirty="0"/>
              <a:t> </a:t>
            </a:r>
            <a:r>
              <a:rPr lang="en-GB" dirty="0" err="1"/>
              <a:t>cao</a:t>
            </a:r>
            <a:r>
              <a:rPr lang="en-GB" dirty="0"/>
              <a:t>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đều</a:t>
            </a:r>
            <a:r>
              <a:rPr lang="en-GB" dirty="0"/>
              <a:t> -&gt; </a:t>
            </a:r>
            <a:r>
              <a:rPr lang="en-GB" dirty="0" err="1"/>
              <a:t>Máy</a:t>
            </a:r>
            <a:r>
              <a:rPr lang="en-GB" dirty="0"/>
              <a:t> </a:t>
            </a:r>
            <a:r>
              <a:rPr lang="en-GB" dirty="0" err="1"/>
              <a:t>chủ</a:t>
            </a:r>
            <a:r>
              <a:rPr lang="en-GB" dirty="0"/>
              <a:t> </a:t>
            </a:r>
            <a:r>
              <a:rPr lang="en-GB" dirty="0" err="1"/>
              <a:t>có</a:t>
            </a:r>
            <a:r>
              <a:rPr lang="en-GB" dirty="0"/>
              <a:t> </a:t>
            </a:r>
            <a:r>
              <a:rPr lang="en-GB" dirty="0" err="1"/>
              <a:t>hiệu</a:t>
            </a:r>
            <a:r>
              <a:rPr lang="en-GB" dirty="0"/>
              <a:t> </a:t>
            </a:r>
            <a:r>
              <a:rPr lang="en-GB" dirty="0" err="1"/>
              <a:t>suất</a:t>
            </a:r>
            <a:r>
              <a:rPr lang="en-GB" dirty="0"/>
              <a:t> </a:t>
            </a:r>
            <a:r>
              <a:rPr lang="en-GB" dirty="0" err="1"/>
              <a:t>tốt</a:t>
            </a:r>
            <a:r>
              <a:rPr lang="en-GB" dirty="0"/>
              <a:t> </a:t>
            </a:r>
            <a:r>
              <a:rPr lang="en-GB" dirty="0" err="1"/>
              <a:t>với</a:t>
            </a:r>
            <a:r>
              <a:rPr lang="en-GB" dirty="0"/>
              <a:t> </a:t>
            </a:r>
            <a:r>
              <a:rPr lang="en-GB" dirty="0" err="1"/>
              <a:t>thông</a:t>
            </a:r>
            <a:r>
              <a:rPr lang="en-GB" dirty="0"/>
              <a:t> </a:t>
            </a:r>
            <a:r>
              <a:rPr lang="en-GB" dirty="0" err="1"/>
              <a:t>số</a:t>
            </a:r>
            <a:r>
              <a:rPr lang="en-GB" dirty="0"/>
              <a:t> </a:t>
            </a:r>
            <a:r>
              <a:rPr lang="en-GB" dirty="0" smtClean="0"/>
              <a:t>10000/100/1</a:t>
            </a:r>
            <a:endParaRPr lang="en-US" dirty="0"/>
          </a:p>
          <a:p>
            <a:r>
              <a:rPr lang="en-GB" dirty="0"/>
              <a:t>*Deviation : 9527 (ở </a:t>
            </a:r>
            <a:r>
              <a:rPr lang="en-GB" dirty="0" err="1"/>
              <a:t>mức</a:t>
            </a:r>
            <a:r>
              <a:rPr lang="en-GB" dirty="0"/>
              <a:t> </a:t>
            </a:r>
            <a:r>
              <a:rPr lang="en-GB" dirty="0" err="1"/>
              <a:t>rất</a:t>
            </a:r>
            <a:r>
              <a:rPr lang="en-GB" dirty="0"/>
              <a:t> </a:t>
            </a:r>
            <a:r>
              <a:rPr lang="en-GB" dirty="0" err="1"/>
              <a:t>cao</a:t>
            </a:r>
            <a:r>
              <a:rPr lang="en-GB" dirty="0"/>
              <a:t>) so </a:t>
            </a:r>
            <a:r>
              <a:rPr lang="en-GB" dirty="0" err="1"/>
              <a:t>với</a:t>
            </a:r>
            <a:r>
              <a:rPr lang="en-GB" dirty="0"/>
              <a:t> </a:t>
            </a:r>
            <a:r>
              <a:rPr lang="en-GB" dirty="0" err="1"/>
              <a:t>Avegate</a:t>
            </a:r>
            <a:r>
              <a:rPr lang="en-GB" dirty="0"/>
              <a:t> 3300</a:t>
            </a:r>
            <a:endParaRPr lang="en-US" dirty="0"/>
          </a:p>
          <a:p>
            <a:pPr lvl="0"/>
            <a:r>
              <a:rPr lang="en-US" b="1" dirty="0" smtClean="0">
                <a:solidFill>
                  <a:schemeClr val="accent3"/>
                </a:solidFill>
              </a:rPr>
              <a:t>Aggregate </a:t>
            </a:r>
            <a:r>
              <a:rPr lang="en-US" b="1" dirty="0">
                <a:solidFill>
                  <a:schemeClr val="accent3"/>
                </a:solidFill>
              </a:rPr>
              <a:t>Report</a:t>
            </a:r>
          </a:p>
          <a:p>
            <a:r>
              <a:rPr lang="en-GB" b="1" dirty="0" err="1"/>
              <a:t>Nhận</a:t>
            </a:r>
            <a:r>
              <a:rPr lang="en-GB" b="1" dirty="0"/>
              <a:t> </a:t>
            </a:r>
            <a:r>
              <a:rPr lang="en-GB" b="1" dirty="0" err="1"/>
              <a:t>xét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Đối</a:t>
            </a:r>
            <a:r>
              <a:rPr lang="en-GB" dirty="0"/>
              <a:t> </a:t>
            </a:r>
            <a:r>
              <a:rPr lang="en-GB" dirty="0" err="1"/>
              <a:t>với</a:t>
            </a:r>
            <a:r>
              <a:rPr lang="en-GB" dirty="0"/>
              <a:t> 10000/1000/1 </a:t>
            </a:r>
            <a:r>
              <a:rPr lang="en-GB" dirty="0" err="1"/>
              <a:t>thì</a:t>
            </a:r>
            <a:r>
              <a:rPr lang="en-GB" dirty="0"/>
              <a:t> </a:t>
            </a:r>
            <a:r>
              <a:rPr lang="en-GB" dirty="0" err="1"/>
              <a:t>trang</a:t>
            </a:r>
            <a:r>
              <a:rPr lang="en-GB" dirty="0"/>
              <a:t> web </a:t>
            </a:r>
            <a:r>
              <a:rPr lang="en-GB" dirty="0" err="1"/>
              <a:t>không</a:t>
            </a:r>
            <a:r>
              <a:rPr lang="en-GB" dirty="0"/>
              <a:t> </a:t>
            </a:r>
            <a:r>
              <a:rPr lang="en-GB" dirty="0" err="1"/>
              <a:t>xảy</a:t>
            </a:r>
            <a:r>
              <a:rPr lang="en-GB" dirty="0"/>
              <a:t> </a:t>
            </a:r>
            <a:r>
              <a:rPr lang="en-GB" dirty="0" err="1"/>
              <a:t>ra</a:t>
            </a:r>
            <a:r>
              <a:rPr lang="en-GB" dirty="0"/>
              <a:t> </a:t>
            </a:r>
            <a:r>
              <a:rPr lang="en-GB" dirty="0" err="1"/>
              <a:t>lỗi</a:t>
            </a:r>
            <a:r>
              <a:rPr lang="en-GB" dirty="0"/>
              <a:t> </a:t>
            </a:r>
            <a:r>
              <a:rPr lang="en-GB" dirty="0" err="1"/>
              <a:t>và</a:t>
            </a:r>
            <a:r>
              <a:rPr lang="en-GB" dirty="0"/>
              <a:t> </a:t>
            </a:r>
            <a:r>
              <a:rPr lang="en-GB" dirty="0" err="1"/>
              <a:t>hoạt</a:t>
            </a:r>
            <a:r>
              <a:rPr lang="en-GB" dirty="0"/>
              <a:t> </a:t>
            </a:r>
            <a:r>
              <a:rPr lang="en-GB" dirty="0" err="1"/>
              <a:t>động</a:t>
            </a:r>
            <a:r>
              <a:rPr lang="en-GB" dirty="0"/>
              <a:t> </a:t>
            </a:r>
            <a:r>
              <a:rPr lang="en-GB" dirty="0" err="1"/>
              <a:t>bình</a:t>
            </a:r>
            <a:r>
              <a:rPr lang="en-GB" dirty="0"/>
              <a:t> </a:t>
            </a:r>
            <a:r>
              <a:rPr lang="en-GB" dirty="0" err="1"/>
              <a:t>thường</a:t>
            </a:r>
            <a:r>
              <a:rPr lang="en-GB" dirty="0"/>
              <a:t> .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71525" y="1322339"/>
            <a:ext cx="10301478" cy="412203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71525" y="2507122"/>
            <a:ext cx="9981438" cy="418274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881253" y="4375062"/>
            <a:ext cx="9761982" cy="2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891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688" y="3026664"/>
            <a:ext cx="10820400" cy="4024125"/>
          </a:xfrm>
        </p:spPr>
        <p:txBody>
          <a:bodyPr/>
          <a:lstStyle/>
          <a:p>
            <a:r>
              <a:rPr lang="en-GB" b="1" dirty="0" err="1" smtClean="0"/>
              <a:t>Bài</a:t>
            </a:r>
            <a:r>
              <a:rPr lang="en-GB" b="1" dirty="0" smtClean="0"/>
              <a:t> </a:t>
            </a:r>
            <a:r>
              <a:rPr lang="en-GB" b="1" dirty="0" err="1" smtClean="0"/>
              <a:t>báo</a:t>
            </a:r>
            <a:r>
              <a:rPr lang="en-GB" b="1" dirty="0" smtClean="0"/>
              <a:t> </a:t>
            </a:r>
            <a:r>
              <a:rPr lang="en-GB" b="1" dirty="0" err="1" smtClean="0"/>
              <a:t>cáo</a:t>
            </a:r>
            <a:r>
              <a:rPr lang="en-GB" b="1" dirty="0" smtClean="0"/>
              <a:t> </a:t>
            </a:r>
            <a:r>
              <a:rPr lang="en-GB" b="1" dirty="0" err="1" smtClean="0"/>
              <a:t>của</a:t>
            </a:r>
            <a:r>
              <a:rPr lang="en-GB" b="1" dirty="0" smtClean="0"/>
              <a:t> </a:t>
            </a:r>
            <a:r>
              <a:rPr lang="en-GB" b="1" dirty="0" err="1" smtClean="0"/>
              <a:t>nhóm</a:t>
            </a:r>
            <a:r>
              <a:rPr lang="en-GB" b="1" dirty="0" smtClean="0"/>
              <a:t> </a:t>
            </a:r>
            <a:r>
              <a:rPr lang="en-GB" b="1" dirty="0" err="1" smtClean="0"/>
              <a:t>em</a:t>
            </a:r>
            <a:r>
              <a:rPr lang="en-GB" b="1" dirty="0" smtClean="0"/>
              <a:t> </a:t>
            </a:r>
            <a:r>
              <a:rPr lang="en-GB" b="1" dirty="0" err="1" smtClean="0"/>
              <a:t>đến</a:t>
            </a:r>
            <a:r>
              <a:rPr lang="en-GB" b="1" dirty="0" smtClean="0"/>
              <a:t> </a:t>
            </a:r>
            <a:r>
              <a:rPr lang="en-GB" b="1" dirty="0" err="1" smtClean="0"/>
              <a:t>đây</a:t>
            </a:r>
            <a:r>
              <a:rPr lang="en-GB" b="1" dirty="0" smtClean="0"/>
              <a:t> </a:t>
            </a:r>
            <a:r>
              <a:rPr lang="en-GB" b="1" dirty="0" err="1" smtClean="0"/>
              <a:t>là</a:t>
            </a:r>
            <a:r>
              <a:rPr lang="en-GB" b="1" dirty="0" smtClean="0"/>
              <a:t> </a:t>
            </a:r>
            <a:r>
              <a:rPr lang="en-GB" b="1" dirty="0" err="1" smtClean="0"/>
              <a:t>hết</a:t>
            </a:r>
            <a:r>
              <a:rPr lang="en-GB" b="1" dirty="0" smtClean="0"/>
              <a:t>, </a:t>
            </a:r>
            <a:r>
              <a:rPr lang="en-GB" b="1" dirty="0" err="1" smtClean="0"/>
              <a:t>em</a:t>
            </a:r>
            <a:r>
              <a:rPr lang="en-GB" b="1" dirty="0" smtClean="0"/>
              <a:t> </a:t>
            </a:r>
            <a:r>
              <a:rPr lang="en-GB" b="1" dirty="0" err="1" smtClean="0"/>
              <a:t>xin</a:t>
            </a:r>
            <a:r>
              <a:rPr lang="en-GB" b="1" dirty="0" smtClean="0"/>
              <a:t> </a:t>
            </a:r>
            <a:r>
              <a:rPr lang="en-GB" b="1" dirty="0" err="1" smtClean="0"/>
              <a:t>cảm</a:t>
            </a:r>
            <a:r>
              <a:rPr lang="en-GB" b="1" dirty="0" smtClean="0"/>
              <a:t> </a:t>
            </a:r>
            <a:r>
              <a:rPr lang="en-GB" b="1" dirty="0" err="1" smtClean="0"/>
              <a:t>ơn</a:t>
            </a:r>
            <a:r>
              <a:rPr lang="en-GB" b="1" smtClean="0"/>
              <a:t> </a:t>
            </a:r>
            <a:r>
              <a:rPr lang="en-GB" b="1" smtClean="0"/>
              <a:t> </a:t>
            </a:r>
            <a:r>
              <a:rPr lang="en-GB" b="1" dirty="0" err="1" smtClean="0"/>
              <a:t>cô</a:t>
            </a:r>
            <a:r>
              <a:rPr lang="en-GB" b="1" dirty="0" smtClean="0"/>
              <a:t> </a:t>
            </a:r>
            <a:r>
              <a:rPr lang="en-GB" b="1" dirty="0" err="1" smtClean="0"/>
              <a:t>và</a:t>
            </a:r>
            <a:r>
              <a:rPr lang="en-GB" b="1" dirty="0" smtClean="0"/>
              <a:t> </a:t>
            </a:r>
            <a:r>
              <a:rPr lang="en-GB" b="1" dirty="0" err="1" smtClean="0"/>
              <a:t>các</a:t>
            </a:r>
            <a:r>
              <a:rPr lang="en-GB" b="1" dirty="0" smtClean="0"/>
              <a:t> </a:t>
            </a:r>
            <a:r>
              <a:rPr lang="en-GB" b="1" dirty="0" err="1" smtClean="0"/>
              <a:t>bạn</a:t>
            </a:r>
            <a:r>
              <a:rPr lang="en-GB" b="1" dirty="0" smtClean="0"/>
              <a:t> </a:t>
            </a:r>
            <a:r>
              <a:rPr lang="en-GB" b="1" dirty="0" err="1" smtClean="0"/>
              <a:t>lắng</a:t>
            </a:r>
            <a:r>
              <a:rPr lang="en-GB" b="1" dirty="0" smtClean="0"/>
              <a:t> </a:t>
            </a:r>
            <a:r>
              <a:rPr lang="en-GB" b="1" dirty="0" err="1" smtClean="0"/>
              <a:t>nghe</a:t>
            </a:r>
            <a:r>
              <a:rPr lang="en-GB" b="1" dirty="0" smtClean="0"/>
              <a:t> </a:t>
            </a:r>
            <a:endParaRPr lang="en-US" b="1" dirty="0"/>
          </a:p>
        </p:txBody>
      </p:sp>
      <p:pic>
        <p:nvPicPr>
          <p:cNvPr id="4" name="Picture 2" descr="101 Mẫu Hình Xăm Doraemon Đẹp Dễ Thương &amp; Cực Kỳ Độc Lạ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057" y="1684602"/>
            <a:ext cx="3374135" cy="484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24210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566929"/>
            <a:ext cx="1618488" cy="621792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GB" b="1" dirty="0"/>
              <a:t>Assign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42" y="954105"/>
            <a:ext cx="7638502" cy="57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26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82661"/>
            <a:ext cx="5678424" cy="1293028"/>
          </a:xfrm>
        </p:spPr>
        <p:txBody>
          <a:bodyPr/>
          <a:lstStyle/>
          <a:p>
            <a:r>
              <a:rPr lang="en-GB" dirty="0" smtClean="0"/>
              <a:t>II. </a:t>
            </a:r>
            <a:r>
              <a:rPr lang="en-GB" dirty="0" err="1" smtClean="0"/>
              <a:t>Các</a:t>
            </a:r>
            <a:r>
              <a:rPr lang="en-GB" dirty="0" smtClean="0"/>
              <a:t> </a:t>
            </a:r>
            <a:r>
              <a:rPr lang="en-GB" dirty="0" err="1" smtClean="0"/>
              <a:t>thành</a:t>
            </a:r>
            <a:r>
              <a:rPr lang="en-GB" dirty="0" smtClean="0"/>
              <a:t> </a:t>
            </a:r>
            <a:r>
              <a:rPr lang="en-GB" dirty="0" err="1" smtClean="0"/>
              <a:t>phần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1. Manual Testing</a:t>
            </a:r>
          </a:p>
          <a:p>
            <a:pPr lvl="1"/>
            <a:r>
              <a:rPr lang="en-GB" dirty="0" smtClean="0"/>
              <a:t>Unit Test:</a:t>
            </a:r>
          </a:p>
          <a:p>
            <a:pPr lvl="1"/>
            <a:r>
              <a:rPr lang="en-GB" dirty="0" smtClean="0"/>
              <a:t>Integration</a:t>
            </a:r>
          </a:p>
          <a:p>
            <a:pPr lvl="1"/>
            <a:r>
              <a:rPr lang="en-GB" dirty="0" err="1" smtClean="0"/>
              <a:t>SystemTest</a:t>
            </a:r>
            <a:endParaRPr lang="en-GB" dirty="0" smtClean="0"/>
          </a:p>
          <a:p>
            <a:pPr lvl="1"/>
            <a:r>
              <a:rPr lang="en-GB" dirty="0" smtClean="0"/>
              <a:t>Assign</a:t>
            </a:r>
          </a:p>
          <a:p>
            <a:pPr lvl="1"/>
            <a:r>
              <a:rPr lang="en-GB" dirty="0" smtClean="0"/>
              <a:t>Junit 5</a:t>
            </a:r>
          </a:p>
          <a:p>
            <a:r>
              <a:rPr lang="en-GB" dirty="0" smtClean="0"/>
              <a:t>2</a:t>
            </a:r>
            <a:r>
              <a:rPr lang="en-GB" dirty="0"/>
              <a:t>. API</a:t>
            </a:r>
          </a:p>
          <a:p>
            <a:r>
              <a:rPr lang="en-GB" dirty="0"/>
              <a:t>3. Selenium</a:t>
            </a:r>
          </a:p>
          <a:p>
            <a:r>
              <a:rPr lang="en-GB" dirty="0"/>
              <a:t>4. </a:t>
            </a:r>
            <a:r>
              <a:rPr lang="en-GB" dirty="0" err="1"/>
              <a:t>Jmeter</a:t>
            </a:r>
            <a:endParaRPr lang="en-GB" dirty="0"/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r>
              <a:rPr lang="en-GB" dirty="0" smtClean="0"/>
              <a:t> </a:t>
            </a:r>
            <a:endParaRPr lang="en-US" dirty="0" smtClean="0"/>
          </a:p>
        </p:txBody>
      </p:sp>
      <p:pic>
        <p:nvPicPr>
          <p:cNvPr id="1026" name="Picture 2" descr="101 Mẫu Hình Xăm Doraemon Đẹp Dễ Thương &amp; Cực Kỳ Độc Lạ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351" y="3966607"/>
            <a:ext cx="1856105" cy="266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05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00949"/>
            <a:ext cx="5498592" cy="1293028"/>
          </a:xfrm>
        </p:spPr>
        <p:txBody>
          <a:bodyPr/>
          <a:lstStyle/>
          <a:p>
            <a:r>
              <a:rPr lang="en-GB" dirty="0" smtClean="0"/>
              <a:t>1. 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Unit test: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" y="2702901"/>
            <a:ext cx="11155680" cy="394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6853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7" y="265176"/>
            <a:ext cx="11834886" cy="6364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57" y="265175"/>
            <a:ext cx="11857748" cy="63642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2816" y="51808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-&gt; Unit Test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smtClean="0"/>
              <a:t>28 </a:t>
            </a:r>
            <a:r>
              <a:rPr lang="en-US" dirty="0" err="1"/>
              <a:t>testcase</a:t>
            </a:r>
            <a:r>
              <a:rPr lang="en-US" dirty="0"/>
              <a:t> 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14 </a:t>
            </a:r>
            <a:r>
              <a:rPr lang="en-US" dirty="0" err="1"/>
              <a:t>testcase</a:t>
            </a:r>
            <a:r>
              <a:rPr lang="en-US" dirty="0"/>
              <a:t> Pass, </a:t>
            </a:r>
            <a:r>
              <a:rPr lang="en-US" dirty="0" smtClean="0"/>
              <a:t>14 </a:t>
            </a:r>
            <a:r>
              <a:rPr lang="en-US" dirty="0" err="1"/>
              <a:t>testcase</a:t>
            </a:r>
            <a:r>
              <a:rPr lang="en-US" dirty="0"/>
              <a:t> fail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9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347472"/>
            <a:ext cx="10820400" cy="4764789"/>
          </a:xfrm>
        </p:spPr>
        <p:txBody>
          <a:bodyPr/>
          <a:lstStyle/>
          <a:p>
            <a:r>
              <a:rPr lang="en-GB" b="1" dirty="0" smtClean="0"/>
              <a:t>Integration</a:t>
            </a:r>
          </a:p>
          <a:p>
            <a:pPr marL="0" indent="0">
              <a:buNone/>
            </a:pPr>
            <a:r>
              <a:rPr lang="en-GB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96" y="1097280"/>
            <a:ext cx="11610383" cy="520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74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44" y="475488"/>
            <a:ext cx="10820400" cy="4024125"/>
          </a:xfrm>
        </p:spPr>
        <p:txBody>
          <a:bodyPr/>
          <a:lstStyle/>
          <a:p>
            <a:r>
              <a:rPr lang="en-GB" b="1" dirty="0" smtClean="0"/>
              <a:t>System Test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8" y="1295572"/>
            <a:ext cx="10110011" cy="50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7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D4C3F-C829-6867-6589-E32146D5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13F7E-F9AC-67DD-3636-2742A3B2E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một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́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chức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có trong testcase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họ,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mật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khẩu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2978D-44B6-14E7-3213-B4CA4069B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34" y="2921453"/>
            <a:ext cx="6747021" cy="359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530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233</TotalTime>
  <Words>571</Words>
  <Application>Microsoft Office PowerPoint</Application>
  <PresentationFormat>Widescreen</PresentationFormat>
  <Paragraphs>116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Century Gothic</vt:lpstr>
      <vt:lpstr>Times New Roman</vt:lpstr>
      <vt:lpstr>Vapor Trail</vt:lpstr>
      <vt:lpstr>Báo cáo đồ án kiểm thử cuối kì</vt:lpstr>
      <vt:lpstr>I.giới thiệu trang web để làm đồ án   </vt:lpstr>
      <vt:lpstr>PowerPoint Presentation</vt:lpstr>
      <vt:lpstr>II. Các thành phần</vt:lpstr>
      <vt:lpstr>1. MANUAL TESTING</vt:lpstr>
      <vt:lpstr>PowerPoint Presentation</vt:lpstr>
      <vt:lpstr>PowerPoint Presentation</vt:lpstr>
      <vt:lpstr>PowerPoint Presentation</vt:lpstr>
      <vt:lpstr>Junit test</vt:lpstr>
      <vt:lpstr>2. API</vt:lpstr>
      <vt:lpstr>I. Cài đặt json-server </vt:lpstr>
      <vt:lpstr>II. Sử dụng postman thực hiện 1 số chức năng có trên website</vt:lpstr>
      <vt:lpstr>PowerPoint Presentation</vt:lpstr>
      <vt:lpstr>-Code trong file server.js</vt:lpstr>
      <vt:lpstr>3. Selenium </vt:lpstr>
      <vt:lpstr>Test1: Tìm kiếm sản phẩm</vt:lpstr>
      <vt:lpstr>Test2: Lọc sản phẩm theo màu sắc </vt:lpstr>
      <vt:lpstr>Test 3:Thêm sản phẩm vào giỏ hàng</vt:lpstr>
      <vt:lpstr>Test 4:Sắp xếp sản phẩm</vt:lpstr>
      <vt:lpstr>Test 5: Lọc sản phẩm theo size</vt:lpstr>
      <vt:lpstr>Test 6: lọc sản phẩm theo chiết khấu</vt:lpstr>
      <vt:lpstr>Test 7: lọc sản nâng cao</vt:lpstr>
      <vt:lpstr>4. Jmeter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kiểm thử cuối kì</dc:title>
  <dc:creator>Admin</dc:creator>
  <cp:lastModifiedBy>Admin</cp:lastModifiedBy>
  <cp:revision>16</cp:revision>
  <dcterms:created xsi:type="dcterms:W3CDTF">2022-07-14T15:19:23Z</dcterms:created>
  <dcterms:modified xsi:type="dcterms:W3CDTF">2022-07-15T07:37:40Z</dcterms:modified>
</cp:coreProperties>
</file>